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4" r:id="rId4"/>
    <p:sldId id="269" r:id="rId5"/>
    <p:sldId id="277" r:id="rId6"/>
    <p:sldId id="278" r:id="rId7"/>
    <p:sldId id="276" r:id="rId8"/>
    <p:sldId id="279" r:id="rId9"/>
    <p:sldId id="281" r:id="rId10"/>
    <p:sldId id="282" r:id="rId11"/>
    <p:sldId id="267" r:id="rId12"/>
    <p:sldId id="275" r:id="rId13"/>
    <p:sldId id="268" r:id="rId14"/>
  </p:sldIdLst>
  <p:sldSz cx="12192000" cy="6858000"/>
  <p:notesSz cx="6858000" cy="9144000"/>
  <p:embeddedFontLst>
    <p:embeddedFont>
      <p:font typeface="Lexend" panose="020B0604020202020204" charset="0"/>
      <p:regular r:id="rId16"/>
      <p:bold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Play" panose="020B0604020202020204" charset="0"/>
      <p:regular r:id="rId22"/>
      <p:bold r:id="rId23"/>
    </p:embeddedFont>
    <p:embeddedFont>
      <p:font typeface="Poppins" panose="00000500000000000000" pitchFamily="2" charset="0"/>
      <p:regular r:id="rId24"/>
      <p:bold r:id="rId25"/>
      <p:italic r:id="rId26"/>
      <p:boldItalic r:id="rId27"/>
    </p:embeddedFont>
    <p:embeddedFont>
      <p:font typeface="Poppins Medium" panose="000006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ihNSh0nE7P5bmNZynwZ07PSv3T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731" autoAdjust="0"/>
  </p:normalViewPr>
  <p:slideViewPr>
    <p:cSldViewPr snapToGrid="0">
      <p:cViewPr varScale="1">
        <p:scale>
          <a:sx n="90" d="100"/>
          <a:sy n="90" d="100"/>
        </p:scale>
        <p:origin x="13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787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a76edf6e9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7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700" dirty="0"/>
          </a:p>
        </p:txBody>
      </p:sp>
      <p:sp>
        <p:nvSpPr>
          <p:cNvPr id="180" name="Google Shape;180;g36a76edf6e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4057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a76edf6e9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7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700" dirty="0"/>
          </a:p>
        </p:txBody>
      </p:sp>
      <p:sp>
        <p:nvSpPr>
          <p:cNvPr id="180" name="Google Shape;180;g36a76edf6e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a76edf6e9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7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700" dirty="0"/>
          </a:p>
        </p:txBody>
      </p:sp>
      <p:sp>
        <p:nvSpPr>
          <p:cNvPr id="180" name="Google Shape;180;g36a76edf6e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8188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This video shows how to set up a Blazor </a:t>
            </a:r>
            <a:r>
              <a:rPr lang="en-US" sz="1050" b="0" i="0" dirty="0" err="1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WebAssembly</a:t>
            </a:r>
            <a:r>
              <a:rPr lang="en-US" sz="1050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 Application in ABP Suite</a:t>
            </a: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The blog explains how to use </a:t>
            </a:r>
            <a:r>
              <a:rPr lang="en-US" sz="1400" b="1" dirty="0" err="1"/>
              <a:t>MailDev</a:t>
            </a:r>
            <a:r>
              <a:rPr lang="en-US" sz="1400" dirty="0"/>
              <a:t> with ABP Framework to easily view outgoing emails during development. It covers running </a:t>
            </a:r>
            <a:r>
              <a:rPr lang="en-US" sz="1400" dirty="0" err="1"/>
              <a:t>MailDev</a:t>
            </a:r>
            <a:r>
              <a:rPr lang="en-US" sz="1400" dirty="0"/>
              <a:t> via Docker, creating a </a:t>
            </a:r>
            <a:r>
              <a:rPr lang="en-US" sz="1400" dirty="0" err="1"/>
              <a:t>passwordless</a:t>
            </a:r>
            <a:r>
              <a:rPr lang="en-US" sz="1400" dirty="0"/>
              <a:t> email sender for dev environments, swapping the default email sender in debug mode, and updating SMTP config. Result: You can see all dev emails in </a:t>
            </a:r>
            <a:r>
              <a:rPr lang="en-US" sz="1400" dirty="0" err="1"/>
              <a:t>MailDev’s</a:t>
            </a:r>
            <a:r>
              <a:rPr lang="en-US" sz="1400" dirty="0"/>
              <a:t> web UI at </a:t>
            </a:r>
            <a:r>
              <a:rPr lang="en-US" sz="1400" dirty="0">
                <a:hlinkClick r:id="rId3"/>
              </a:rPr>
              <a:t>localhost:8787</a:t>
            </a:r>
            <a:r>
              <a:rPr lang="en-US" sz="1400" dirty="0"/>
              <a:t>.</a:t>
            </a: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6626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/>
              <a:t>Shows how to securely add </a:t>
            </a:r>
            <a:r>
              <a:rPr lang="en-US" sz="1050" dirty="0" err="1"/>
              <a:t>Hangfire</a:t>
            </a:r>
            <a:r>
              <a:rPr lang="en-US" sz="1050" dirty="0"/>
              <a:t> Dashboard (a background job management UI) to an ABP API project using JWT authentication. It covers the steps for configuring authentication and integrating the dashboard, so only logged-in users can access it, making job monitoring and management both easy and secure.</a:t>
            </a: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7874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dirty="0">
                <a:solidFill>
                  <a:srgbClr val="111827"/>
                </a:solidFill>
                <a:effectLst/>
                <a:latin typeface="Open Sans" panose="020B0606030504020204" pitchFamily="34" charset="0"/>
              </a:rPr>
              <a:t>This lesson introduces the requirements for developing a Blazor </a:t>
            </a:r>
            <a:r>
              <a:rPr lang="en-US" sz="1050" b="0" i="0" dirty="0" err="1">
                <a:solidFill>
                  <a:srgbClr val="111827"/>
                </a:solidFill>
                <a:effectLst/>
                <a:latin typeface="Open Sans" panose="020B0606030504020204" pitchFamily="34" charset="0"/>
              </a:rPr>
              <a:t>WebAssembly</a:t>
            </a:r>
            <a:r>
              <a:rPr lang="en-US" sz="1050" b="0" i="0" dirty="0">
                <a:solidFill>
                  <a:srgbClr val="111827"/>
                </a:solidFill>
                <a:effectLst/>
                <a:latin typeface="Open Sans" panose="020B0606030504020204" pitchFamily="34" charset="0"/>
              </a:rPr>
              <a:t> app using ABP. It covers the necessary system specifications, software tools, and development environment. </a:t>
            </a: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462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/>
              <a:t>This guide walks you through creating and integrating a custom module into your ABP application.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/>
              <a:t>Showing how to setup required apps. Creating main application and sub module. And how to reference it into your main app.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A basic step by step tutorial for module usage.</a:t>
            </a: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9860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050" dirty="0"/>
              <a:t>The article outlines an AI-first blueprint for .NET apps: use smart UIs, embed ML/LLM intelligence, build scalable AI-ready infrastructure, and create new roles for AI-driven teams. The core message: design with AI at the center for future-proof, intelligent enterprise applications.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3338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15.000 visitors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500 speakers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11 Stages 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Each session 30 mins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3 different buildings in a large expo center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Mostly topics are AI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Developers from Mercedes, GitHub, Microsoft, Docker, Windsurf talked…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7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9561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Slaydı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Dikey Metin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key Başlık ve Metin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İçerik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ölüm Üst Bilgisi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ki İçerik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rşılaştırma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alnızca Başlık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ş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İçerik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Resim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224698" y="2225821"/>
            <a:ext cx="12055906" cy="138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500"/>
              <a:buFont typeface="Lexend"/>
              <a:buNone/>
            </a:pPr>
            <a:r>
              <a:rPr lang="tr-TR" sz="8000" b="1" i="0" u="none" strike="noStrike" cap="none" dirty="0">
                <a:solidFill>
                  <a:srgbClr val="212842"/>
                </a:solidFill>
                <a:latin typeface="Lexend"/>
                <a:ea typeface="Lexend"/>
                <a:cs typeface="Lexend"/>
                <a:sym typeface="Lexend"/>
              </a:rPr>
              <a:t>ABP </a:t>
            </a:r>
            <a:r>
              <a:rPr lang="tr-TR" sz="8000" b="1" i="0" u="none" strike="noStrike" cap="none" dirty="0" err="1">
                <a:solidFill>
                  <a:srgbClr val="212842"/>
                </a:solidFill>
                <a:latin typeface="Lexend"/>
                <a:ea typeface="Lexend"/>
                <a:cs typeface="Lexend"/>
                <a:sym typeface="Lexend"/>
              </a:rPr>
              <a:t>Community</a:t>
            </a:r>
            <a:r>
              <a:rPr lang="tr-TR" sz="8000" b="1" i="0" u="none" strike="noStrike" cap="none" dirty="0">
                <a:solidFill>
                  <a:srgbClr val="212842"/>
                </a:solidFill>
                <a:latin typeface="Lexend"/>
                <a:ea typeface="Lexend"/>
                <a:cs typeface="Lexend"/>
                <a:sym typeface="Lexend"/>
              </a:rPr>
              <a:t> News</a:t>
            </a:r>
            <a:endParaRPr sz="8000" b="1" i="0" u="none" strike="noStrike" cap="none" dirty="0">
              <a:solidFill>
                <a:srgbClr val="21284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FBD3131-6722-4000-BD4E-D79704BF47BE}"/>
              </a:ext>
            </a:extLst>
          </p:cNvPr>
          <p:cNvGrpSpPr/>
          <p:nvPr/>
        </p:nvGrpSpPr>
        <p:grpSpPr>
          <a:xfrm>
            <a:off x="7474627" y="4220861"/>
            <a:ext cx="4717373" cy="2130944"/>
            <a:chOff x="7159194" y="4235064"/>
            <a:chExt cx="4717373" cy="2130944"/>
          </a:xfrm>
        </p:grpSpPr>
        <p:pic>
          <p:nvPicPr>
            <p:cNvPr id="92" name="Google Shape;92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59194" y="4294052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59195" y="4878587"/>
              <a:ext cx="318352" cy="3183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"/>
            <p:cNvSpPr txBox="1"/>
            <p:nvPr/>
          </p:nvSpPr>
          <p:spPr>
            <a:xfrm>
              <a:off x="7566192" y="4235064"/>
              <a:ext cx="4310375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en-US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x.com/alperebicoglu </a:t>
              </a:r>
              <a:endParaRPr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7566192" y="4811182"/>
              <a:ext cx="4310375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tr-TR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github.com/ebicoglu</a:t>
              </a:r>
              <a:endParaRPr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9" name="Google Shape;99;p1"/>
            <p:cNvSpPr txBox="1"/>
            <p:nvPr/>
          </p:nvSpPr>
          <p:spPr>
            <a:xfrm>
              <a:off x="7566192" y="5963417"/>
              <a:ext cx="4310375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tr-TR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medium.com/@alperonline</a:t>
              </a:r>
              <a:endParaRPr lang="tr-TR"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1DF1FE2-76E6-4D08-BC9B-C789D1657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8829" y="6006008"/>
              <a:ext cx="360000" cy="36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E224ED-7066-4AC0-9174-2898BB38D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68829" y="5421474"/>
              <a:ext cx="360000" cy="360000"/>
            </a:xfrm>
            <a:prstGeom prst="rect">
              <a:avLst/>
            </a:prstGeom>
          </p:spPr>
        </p:pic>
        <p:sp>
          <p:nvSpPr>
            <p:cNvPr id="22" name="Google Shape;99;p1">
              <a:extLst>
                <a:ext uri="{FF2B5EF4-FFF2-40B4-BE49-F238E27FC236}">
                  <a16:creationId xmlns:a16="http://schemas.microsoft.com/office/drawing/2014/main" id="{EB7EE08C-0C95-4D42-9101-734F44DEC6A3}"/>
                </a:ext>
              </a:extLst>
            </p:cNvPr>
            <p:cNvSpPr txBox="1"/>
            <p:nvPr/>
          </p:nvSpPr>
          <p:spPr>
            <a:xfrm>
              <a:off x="7566192" y="5387300"/>
              <a:ext cx="4310375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tr-TR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linkedin.com/in/ebicoglu</a:t>
              </a:r>
              <a:endParaRPr lang="tr-TR"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A0AFEC-1156-4E34-973D-28904ADE117A}"/>
              </a:ext>
            </a:extLst>
          </p:cNvPr>
          <p:cNvGrpSpPr/>
          <p:nvPr/>
        </p:nvGrpSpPr>
        <p:grpSpPr>
          <a:xfrm>
            <a:off x="583732" y="4555415"/>
            <a:ext cx="4513940" cy="1254642"/>
            <a:chOff x="738544" y="4645036"/>
            <a:chExt cx="4513940" cy="1254642"/>
          </a:xfrm>
        </p:grpSpPr>
        <p:sp>
          <p:nvSpPr>
            <p:cNvPr id="91" name="Google Shape;91;p1"/>
            <p:cNvSpPr txBox="1"/>
            <p:nvPr/>
          </p:nvSpPr>
          <p:spPr>
            <a:xfrm>
              <a:off x="2090161" y="5295536"/>
              <a:ext cx="2853979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 fontScale="92500" lnSpcReduction="20000"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5258"/>
                </a:buClr>
                <a:buSzPct val="100000"/>
                <a:buFont typeface="Poppins"/>
                <a:buNone/>
              </a:pPr>
              <a:r>
                <a:rPr lang="en-US" sz="1800" dirty="0">
                  <a:solidFill>
                    <a:srgbClr val="4E5258"/>
                  </a:solidFill>
                  <a:latin typeface="Poppins"/>
                  <a:ea typeface="Poppins"/>
                  <a:cs typeface="Poppins"/>
                  <a:sym typeface="Poppins"/>
                </a:rPr>
                <a:t>Co-Founder of Volosoft</a:t>
              </a:r>
              <a:endParaRPr sz="1800" b="0" i="0" u="none" strike="noStrike" cap="none" dirty="0">
                <a:solidFill>
                  <a:srgbClr val="545C6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D272CC1-748E-4B0C-87F5-83BE1252308C}"/>
                </a:ext>
              </a:extLst>
            </p:cNvPr>
            <p:cNvGrpSpPr/>
            <p:nvPr/>
          </p:nvGrpSpPr>
          <p:grpSpPr>
            <a:xfrm>
              <a:off x="738544" y="4645036"/>
              <a:ext cx="4513940" cy="1254642"/>
              <a:chOff x="738544" y="4645036"/>
              <a:chExt cx="4513940" cy="1254642"/>
            </a:xfrm>
          </p:grpSpPr>
          <p:sp>
            <p:nvSpPr>
              <p:cNvPr id="90" name="Google Shape;90;p1"/>
              <p:cNvSpPr txBox="1"/>
              <p:nvPr/>
            </p:nvSpPr>
            <p:spPr>
              <a:xfrm>
                <a:off x="2090161" y="4775609"/>
                <a:ext cx="3162323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92D33"/>
                  </a:buClr>
                  <a:buSzPts val="2800"/>
                  <a:buFont typeface="Poppins Medium"/>
                  <a:buNone/>
                </a:pPr>
                <a:r>
                  <a:rPr lang="en-US" sz="2800" b="0" i="0" u="none" strike="noStrike" cap="none" dirty="0">
                    <a:solidFill>
                      <a:srgbClr val="292D33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Alper EBICOGLU</a:t>
                </a:r>
                <a:endParaRPr sz="2800" b="0" i="0" u="none" strike="noStrike" cap="none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pic>
            <p:nvPicPr>
              <p:cNvPr id="4100" name="Picture 4" descr="profile image">
                <a:extLst>
                  <a:ext uri="{FF2B5EF4-FFF2-40B4-BE49-F238E27FC236}">
                    <a16:creationId xmlns:a16="http://schemas.microsoft.com/office/drawing/2014/main" id="{C74479B8-CCFC-4F51-81AE-F238DC666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8544" y="4645036"/>
                <a:ext cx="1254642" cy="1254642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412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DBDF72A-CF8B-4F5D-B959-1231CEEC5F48}"/>
              </a:ext>
            </a:extLst>
          </p:cNvPr>
          <p:cNvSpPr txBox="1"/>
          <p:nvPr/>
        </p:nvSpPr>
        <p:spPr>
          <a:xfrm>
            <a:off x="0" y="6369054"/>
            <a:ext cx="9310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92D33"/>
                </a:solidFill>
                <a:latin typeface="Lexend"/>
                <a:sym typeface="Lexend"/>
              </a:rPr>
              <a:t>https://volosoft.com/blog/wearedevelopers-2025-a-speakers-impressions</a:t>
            </a:r>
          </a:p>
        </p:txBody>
      </p:sp>
      <p:pic>
        <p:nvPicPr>
          <p:cNvPr id="14" name="Picture 2" descr="Cover Image">
            <a:extLst>
              <a:ext uri="{FF2B5EF4-FFF2-40B4-BE49-F238E27FC236}">
                <a16:creationId xmlns:a16="http://schemas.microsoft.com/office/drawing/2014/main" id="{7DEBE35F-EA30-47CB-98CB-7AA2714C5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86" r="1984" b="4786"/>
          <a:stretch/>
        </p:blipFill>
        <p:spPr bwMode="auto">
          <a:xfrm>
            <a:off x="-1" y="-339131"/>
            <a:ext cx="12218967" cy="651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20F610-9E85-4F9E-B84F-1A08B5061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1646" y="4494708"/>
            <a:ext cx="2210487" cy="22436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8D99926-2CC8-4BE6-85A4-CF5BC6A44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" r="3482"/>
          <a:stretch/>
        </p:blipFill>
        <p:spPr bwMode="auto">
          <a:xfrm>
            <a:off x="0" y="-904973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207E35-923D-4043-9862-98CF538C6197}"/>
              </a:ext>
            </a:extLst>
          </p:cNvPr>
          <p:cNvSpPr txBox="1"/>
          <p:nvPr/>
        </p:nvSpPr>
        <p:spPr>
          <a:xfrm>
            <a:off x="1572" y="6039521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Until 31</a:t>
            </a:r>
            <a:r>
              <a:rPr lang="en-US" sz="4000" b="1" baseline="300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</a:t>
            </a:r>
            <a:r>
              <a:rPr lang="en-US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July 2025 </a:t>
            </a:r>
            <a:endParaRPr 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BDF72A-CF8B-4F5D-B959-1231CEEC5F48}"/>
              </a:ext>
            </a:extLst>
          </p:cNvPr>
          <p:cNvSpPr txBox="1"/>
          <p:nvPr/>
        </p:nvSpPr>
        <p:spPr>
          <a:xfrm>
            <a:off x="5301007" y="6208798"/>
            <a:ext cx="6890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92D33"/>
                </a:solidFill>
                <a:latin typeface="Lexend"/>
                <a:sym typeface="Lexend"/>
              </a:rPr>
              <a:t>✅ New license + Renewal license + Extra developer seats</a:t>
            </a:r>
          </a:p>
        </p:txBody>
      </p:sp>
    </p:spTree>
    <p:extLst>
      <p:ext uri="{BB962C8B-B14F-4D97-AF65-F5344CB8AC3E}">
        <p14:creationId xmlns:p14="http://schemas.microsoft.com/office/powerpoint/2010/main" val="4106989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D32"/>
              </a:buClr>
              <a:buSzPts val="4500"/>
              <a:buFont typeface="Lexend"/>
              <a:buNone/>
            </a:pPr>
            <a:r>
              <a:rPr lang="tr-TR" sz="4500" b="1" i="0" u="none" strike="noStrike" cap="none" dirty="0" err="1">
                <a:solidFill>
                  <a:srgbClr val="292D32"/>
                </a:solidFill>
                <a:latin typeface="Lexend"/>
                <a:ea typeface="Lexend"/>
                <a:cs typeface="Lexend"/>
                <a:sym typeface="Lexend"/>
              </a:rPr>
              <a:t>That's</a:t>
            </a:r>
            <a:r>
              <a:rPr lang="tr-TR" sz="4500" b="1" i="0" u="none" strike="noStrike" cap="none" dirty="0">
                <a:solidFill>
                  <a:srgbClr val="292D32"/>
                </a:solidFill>
                <a:latin typeface="Lexend"/>
                <a:ea typeface="Lexend"/>
                <a:cs typeface="Lexend"/>
                <a:sym typeface="Lexend"/>
              </a:rPr>
              <a:t> all from me</a:t>
            </a:r>
            <a:r>
              <a:rPr lang="en-US" sz="4500" b="1" i="0" u="none" strike="noStrike" cap="none" dirty="0">
                <a:solidFill>
                  <a:srgbClr val="292D32"/>
                </a:solidFill>
                <a:latin typeface="Lexend"/>
                <a:ea typeface="Lexend"/>
                <a:cs typeface="Lexend"/>
                <a:sym typeface="Lexend"/>
              </a:rPr>
              <a:t> 😊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/>
        </p:nvSpPr>
        <p:spPr>
          <a:xfrm>
            <a:off x="735968" y="1479291"/>
            <a:ext cx="10720064" cy="323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Latest ABP Releases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3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 pitchFamily="34" charset="0"/>
              <a:buChar char="•"/>
            </a:pPr>
            <a:r>
              <a:rPr lang="tr-TR" sz="3400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</a:t>
            </a:r>
            <a:r>
              <a:rPr lang="tr-TR" sz="3400" b="1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9.3.0-rc.3</a:t>
            </a:r>
            <a:r>
              <a:rPr lang="en-US" sz="3400" b="1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br>
              <a:rPr lang="en-US" sz="3400" b="1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3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Planned stable version release </a:t>
            </a:r>
            <a: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1</a:t>
            </a:r>
            <a:r>
              <a:rPr lang="en-US" sz="3400" b="1" baseline="300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</a:t>
            </a:r>
            <a: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August 2025</a:t>
            </a:r>
            <a:b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endParaRPr lang="en-US" sz="3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</a:t>
            </a:r>
            <a: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9.2.2 Stable</a:t>
            </a:r>
            <a:endParaRPr sz="3400" b="1" i="0" u="none" strike="noStrike" cap="none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 dirty="0" err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</a:t>
            </a:r>
            <a:r>
              <a:rPr lang="tr-TR" sz="3400" b="1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News</a:t>
            </a:r>
            <a:endParaRPr sz="3400" b="1" i="0" u="none" strike="noStrike" cap="none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71C81-4FED-4D46-9C52-6A7FABD3A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75" y="994299"/>
            <a:ext cx="8710146" cy="5445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8DE534-1D74-4406-B295-AAA3EE754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8677" y="3939676"/>
            <a:ext cx="2559788" cy="25002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27723-957B-4D6E-9DBF-14E94C668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9" y="870741"/>
            <a:ext cx="11595441" cy="5172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599ED6-9D91-46B5-95CD-6B1A011A5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2839" y="4271559"/>
            <a:ext cx="2324382" cy="23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6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 dirty="0" err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</a:t>
            </a:r>
            <a:r>
              <a:rPr lang="tr-TR" sz="3400" b="1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News</a:t>
            </a:r>
            <a:endParaRPr sz="3400" b="1" i="0" u="none" strike="noStrike" cap="none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E923C-769F-4FF9-9B12-39E0A1A56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9" y="783084"/>
            <a:ext cx="11296650" cy="5819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9B3385-FFF8-4BB1-BD3A-2E28FBD63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698" y="4138616"/>
            <a:ext cx="2508511" cy="246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50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A8F154-61DC-4560-A776-45943CA01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9" y="772998"/>
            <a:ext cx="9086654" cy="5634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40CFEC-2F9E-4A69-8246-EFA87D683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4258" y="4249792"/>
            <a:ext cx="2222963" cy="223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53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A25558-ECB3-4EC4-9068-982F3C4B6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919"/>
          <a:stretch/>
        </p:blipFill>
        <p:spPr>
          <a:xfrm>
            <a:off x="394779" y="870741"/>
            <a:ext cx="9234130" cy="5356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6875E-27E3-4F6D-99B2-8C461B685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8909" y="4223341"/>
            <a:ext cx="2372601" cy="237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84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DCCF1-AAB8-4404-9490-A453CB75A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35" y="1231323"/>
            <a:ext cx="10612315" cy="4130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223B42-38D1-4DEA-83C9-0C4481D71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9414" y="4172786"/>
            <a:ext cx="2405495" cy="23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83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9FC45D-E3A9-462A-BEE4-2233BE615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841"/>
            <a:ext cx="8328756" cy="6246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0" name="Google Shape;160;g34973623901_0_12"/>
          <p:cNvSpPr txBox="1"/>
          <p:nvPr/>
        </p:nvSpPr>
        <p:spPr>
          <a:xfrm>
            <a:off x="0" y="-4168"/>
            <a:ext cx="12192000" cy="615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400" b="1" i="0" u="none" strike="noStrike" cap="none" dirty="0" err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WeAreDevelopers</a:t>
            </a:r>
            <a:r>
              <a:rPr lang="en-US" sz="3400" b="1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World Congress 2025</a:t>
            </a:r>
            <a:endParaRPr sz="3400" b="1" i="0" u="none" strike="noStrike" cap="none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A2CA1-AFA2-4C61-86E7-089328442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694" y="611432"/>
            <a:ext cx="4694306" cy="35207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732E4E-6F60-4790-88F3-FEC56468C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694" y="3919848"/>
            <a:ext cx="4694306" cy="3136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3650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390</Words>
  <Application>Microsoft Office PowerPoint</Application>
  <PresentationFormat>Widescreen</PresentationFormat>
  <Paragraphs>37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Play</vt:lpstr>
      <vt:lpstr>Lexend</vt:lpstr>
      <vt:lpstr>Arial</vt:lpstr>
      <vt:lpstr>Open Sans</vt:lpstr>
      <vt:lpstr>Poppins</vt:lpstr>
      <vt:lpstr>Poppins Medium</vt:lpstr>
      <vt:lpstr>Office Teması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Volosoft Bilisim</dc:creator>
  <cp:lastModifiedBy>Alper Ebiçoğlu</cp:lastModifiedBy>
  <cp:revision>18</cp:revision>
  <dcterms:created xsi:type="dcterms:W3CDTF">2024-10-07T11:11:00Z</dcterms:created>
  <dcterms:modified xsi:type="dcterms:W3CDTF">2025-07-23T13:31:16Z</dcterms:modified>
</cp:coreProperties>
</file>